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B1CE-54E7-9369-FFE1-73CD3A2D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C2224-2EEB-D6C1-4A7B-37819561B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F80D-0773-278E-BB93-25D948D3D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B4342-6550-DAD5-6539-77480171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D28BB-ABAA-6F5D-3C3F-BAA720F2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39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7259-2F75-4B84-98BE-A105CFEDE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1CEEB-8C66-0FEB-62D5-AB8E04E65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9A1FF-8D03-51AC-8294-FC56FC7E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D5DA2-A6E3-95C5-7475-DB611D5C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2521-8CEF-9071-7021-8024AB83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07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2CF6F-8AC3-E339-8DDA-C9E2600BD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5A441-DAF4-1EF0-E558-0E4F619A8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B94-1103-083C-BAE7-387F36DB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5CCEC-4CB8-A0C0-B962-9E99AF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36DAD-9E00-17BF-FDC1-30955F34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78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ABA9-203B-EBCA-94D9-1E7809ED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89807-7B71-18C1-FB00-FE029130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268E-8524-9D75-8C22-762F9B3D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6D295-7520-6E7C-2543-E303943B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6C066-8668-4917-DA1D-C1E1B830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75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AC66-A136-D486-F5E8-F5FFFD24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01EAB-FE71-E500-1B02-64E41544E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4217D-D514-BF25-BE00-40F3D2F3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5EAA9-0D25-E596-CCCA-5929A1E4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0AA4-A197-8D96-44DF-E03A199C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6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9C2A-B472-BF80-8D7B-F960048B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431C-FFCF-937B-C310-B3EAA847F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BF05A-DFCB-DE7A-6DB2-80B583C16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75387-E1A5-17BA-515A-08853DFC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B2422-E779-12C0-9AB0-73DE691B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0969E-A75E-6D64-74AC-F50FCBDF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41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E269-AA96-5914-2AFD-E202B0B7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2C190-3A90-4F9F-64BD-D53C60D6D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8CCC8-87F9-C767-999F-4BECB1743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EC1F0-EE89-B410-1513-2017F6CBD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35B59-5587-8F1F-3661-B795AE03C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C2411-DF5C-6937-4E39-6C6C56B4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30495-0CB5-2814-9FEF-082160C6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465A6-EA11-2616-6F11-F299D2D0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C825-771F-7504-3C78-35FAD8E5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B86B3-F644-9306-7853-F6AABDC3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DE8C6-7B99-B34E-EAD4-F4A54B76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22CCE-B786-C134-E1A4-95ECBF97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97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B7C87-B7C1-70F8-CFC6-CD676FF7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9B776-6317-3D5A-F6D9-C33BE7AF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72EC3-5060-FA94-F444-DE6BEA76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6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CD96-525A-440A-6B06-3038D2B5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6D3F-7E31-91A8-929F-02E78589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46427-160A-A922-157C-DACA38E3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73494-85FD-3734-1C86-0A23245F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4AFC8-00CE-7176-8A5A-5560F8A7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F4F3D-519C-A627-D688-296EF625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0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CD10-72B8-C53D-25AE-22B5F56D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36F85F-2AA8-2476-B64F-62D9158E7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BD63B-A550-AF9A-2B59-65890DFE7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F7708-7AEE-0F17-B2C1-30C42A0B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0EB49-D029-D466-E8FB-C675F294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4A77C-2B99-778C-F37A-87678E39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53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D8092-758A-433D-6D8F-CAE0FD39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8825B-6F3C-3776-21EE-A7470581C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863FD-0DB8-73D4-96BF-AE1E14B88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7FC0-F070-42EE-9618-B07E1227FF5C}" type="datetimeFigureOut">
              <a:rPr lang="en-IN" smtClean="0"/>
              <a:t>12-12-2022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C175F-D0EC-733F-DD1A-480FB7157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D92E6-5FD8-8586-4BB9-579AB61B9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4498A-6009-47B2-9EE4-8C04E97D9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14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n/maps/vt?lyrs=s@189&amp;gl=cn&amp;x=%7bx%7d&amp;y=%7by%7d&amp;z=%7bz%7d" TargetMode="External"/><Relationship Id="rId2" Type="http://schemas.openxmlformats.org/officeDocument/2006/relationships/hyperlink" Target="https://mt1.google.com/vt/lyrs=y&amp;x=%7bx%7d&amp;y=%7by%7d&amp;z=%7bz%7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mt1.google.com/vt/lyrs=r&amp;x=%7bx%7d&amp;y=%7by%7d&amp;z=%7bz%7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2yo.com/api/#positions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AA8C-2E99-4507-33E9-8381305A0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6641"/>
            <a:ext cx="9144000" cy="1450157"/>
          </a:xfrm>
        </p:spPr>
        <p:txBody>
          <a:bodyPr/>
          <a:lstStyle/>
          <a:p>
            <a:r>
              <a:rPr lang="en-IN" dirty="0"/>
              <a:t>QGIS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38E54-55EF-FC18-ACF5-5AE2158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9651"/>
            <a:ext cx="9144000" cy="1655762"/>
          </a:xfrm>
        </p:spPr>
        <p:txBody>
          <a:bodyPr/>
          <a:lstStyle/>
          <a:p>
            <a:r>
              <a:rPr lang="en-IN" b="0" i="0" dirty="0">
                <a:effectLst/>
                <a:latin typeface="arial" panose="020B0604020202020204" pitchFamily="34" charset="0"/>
              </a:rPr>
              <a:t>Quantum Geographic Information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96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D28A-2A28-7DA3-AA0C-820DAEA5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Google maps to QGIS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63CD9-9A2F-55CC-4EB6-E33D45F30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84589" cy="4351338"/>
          </a:xfrm>
        </p:spPr>
        <p:txBody>
          <a:bodyPr>
            <a:normAutofit/>
          </a:bodyPr>
          <a:lstStyle/>
          <a:p>
            <a:r>
              <a:rPr lang="fi-FI" sz="2400" dirty="0"/>
              <a:t>Google Satellite Hybrid:</a:t>
            </a:r>
          </a:p>
          <a:p>
            <a:pPr marL="0" indent="0">
              <a:buNone/>
            </a:pPr>
            <a:r>
              <a:rPr lang="fi-FI" sz="1400" u="sng" dirty="0">
                <a:hlinkClick r:id="rId2"/>
              </a:rPr>
              <a:t>https://mt1.google.com/vt/lyrs=y&amp;x={x}&amp;y={y}&amp;z={z}</a:t>
            </a:r>
            <a:endParaRPr lang="fi-FI" sz="1400" u="sng" dirty="0"/>
          </a:p>
          <a:p>
            <a:pPr marL="0" indent="0">
              <a:buNone/>
            </a:pPr>
            <a:endParaRPr lang="fi-FI" sz="1400" u="sng" dirty="0"/>
          </a:p>
          <a:p>
            <a:r>
              <a:rPr lang="nl-NL" sz="2400" dirty="0"/>
              <a:t>Google Satellite:</a:t>
            </a:r>
          </a:p>
          <a:p>
            <a:pPr marL="0" indent="0">
              <a:buNone/>
            </a:pPr>
            <a:r>
              <a:rPr lang="nl-NL" sz="1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http://www.google.cn/maps/vt?lyrs=s@189&amp;gl=cn&amp;x={x}&amp;y={y}&amp;z={z}</a:t>
            </a:r>
            <a:endParaRPr lang="nl-NL" sz="1400" u="sng" dirty="0"/>
          </a:p>
          <a:p>
            <a:pPr marL="0" indent="0">
              <a:buNone/>
            </a:pPr>
            <a:endParaRPr lang="nl-NL" sz="1400" u="sng" dirty="0"/>
          </a:p>
          <a:p>
            <a:r>
              <a:rPr lang="en-IN" sz="2400" dirty="0"/>
              <a:t>Google Maps: </a:t>
            </a:r>
          </a:p>
          <a:p>
            <a:pPr marL="0" indent="0">
              <a:buNone/>
            </a:pPr>
            <a:r>
              <a:rPr lang="en-IN" sz="1400" u="sng" dirty="0">
                <a:hlinkClick r:id="rId4"/>
              </a:rPr>
              <a:t>https://mt1.google.com/vt/lyrs=r&amp;x={x}&amp;y={y}&amp;z={z}</a:t>
            </a:r>
            <a:endParaRPr lang="en-IN" sz="1400" u="sng" dirty="0"/>
          </a:p>
          <a:p>
            <a:pPr marL="0" indent="0">
              <a:buNone/>
            </a:pPr>
            <a:endParaRPr lang="en-IN" sz="14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533B8-7F96-1AC1-9DB8-C45EB104D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789" y="1982805"/>
            <a:ext cx="7226450" cy="35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2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3B5C9B-BC37-559C-ADA7-878C8DC2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Polygon shape Creation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C125D-A806-D381-4B5D-F960F0D3B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165"/>
            <a:ext cx="9634086" cy="48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1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CB4C-378C-6EDE-A1E6-B6272D19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Saving the Polygon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7FBE-0945-584E-5684-081AF14B0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72" y="1799924"/>
            <a:ext cx="6160168" cy="4377039"/>
          </a:xfrm>
        </p:spPr>
        <p:txBody>
          <a:bodyPr/>
          <a:lstStyle/>
          <a:p>
            <a:r>
              <a:rPr lang="en-IN" dirty="0"/>
              <a:t>Can be saved in multiple formats like</a:t>
            </a:r>
          </a:p>
          <a:p>
            <a:pPr lvl="1"/>
            <a:r>
              <a:rPr lang="en-IN" dirty="0"/>
              <a:t>KML</a:t>
            </a:r>
          </a:p>
          <a:p>
            <a:pPr lvl="1"/>
            <a:r>
              <a:rPr lang="en-IN" dirty="0" err="1"/>
              <a:t>GeoJSON</a:t>
            </a:r>
            <a:endParaRPr lang="en-IN" dirty="0"/>
          </a:p>
          <a:p>
            <a:pPr lvl="1"/>
            <a:r>
              <a:rPr lang="en-IN" dirty="0"/>
              <a:t>ESRI Shapefile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5585D-1F99-2ABD-3E85-007D8499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09" y="1750845"/>
            <a:ext cx="3759393" cy="43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0C4E-AB04-5C63-2F7A-1E57956A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formats to save Polygon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83EF3-24EA-804D-CF66-BED9FEB9A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"/>
          <a:stretch/>
        </p:blipFill>
        <p:spPr>
          <a:xfrm>
            <a:off x="288759" y="1917955"/>
            <a:ext cx="3673004" cy="4292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1882E-FD23-43F9-254E-C3E1EFE6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03" y="1908430"/>
            <a:ext cx="3759393" cy="427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8A6CB-CFF2-5311-5E89-C8FB6D32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36" y="1889379"/>
            <a:ext cx="3740342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DC0D-D5A9-671B-2191-1FCDF29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Satellite Orbit Tracking To QGIS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82FC1-09E5-7973-0668-B69F5C4AA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5"/>
          <a:stretch/>
        </p:blipFill>
        <p:spPr>
          <a:xfrm>
            <a:off x="1178560" y="1690688"/>
            <a:ext cx="9100680" cy="4395152"/>
          </a:xfrm>
        </p:spPr>
      </p:pic>
    </p:spTree>
    <p:extLst>
      <p:ext uri="{BB962C8B-B14F-4D97-AF65-F5344CB8AC3E}">
        <p14:creationId xmlns:p14="http://schemas.microsoft.com/office/powerpoint/2010/main" val="279356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62E9-FFC3-83A4-9E21-BE5AD69D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/>
          <a:lstStyle/>
          <a:p>
            <a:r>
              <a:rPr lang="en-IN" dirty="0"/>
              <a:t>N2YO.COM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5A72E-BD91-0D28-AAC5-3736AE5DE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7913" b="6764"/>
          <a:stretch/>
        </p:blipFill>
        <p:spPr>
          <a:xfrm>
            <a:off x="5723509" y="2348707"/>
            <a:ext cx="6127001" cy="41441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554EC-C6B9-7484-7AFF-2263BF621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1" r="42345" b="39912"/>
          <a:stretch/>
        </p:blipFill>
        <p:spPr>
          <a:xfrm>
            <a:off x="341490" y="2348706"/>
            <a:ext cx="4634090" cy="1449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F4D07-FE51-89F2-6420-6FFA9E679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29" r="40092" b="7220"/>
          <a:stretch/>
        </p:blipFill>
        <p:spPr>
          <a:xfrm>
            <a:off x="341490" y="4195922"/>
            <a:ext cx="4857750" cy="2296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67933-53B2-E49F-4ADA-95F758D30D55}"/>
              </a:ext>
            </a:extLst>
          </p:cNvPr>
          <p:cNvSpPr txBox="1"/>
          <p:nvPr/>
        </p:nvSpPr>
        <p:spPr>
          <a:xfrm>
            <a:off x="1219200" y="1639888"/>
            <a:ext cx="3291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URL: </a:t>
            </a:r>
            <a:r>
              <a:rPr lang="en-IN" sz="1100" dirty="0">
                <a:hlinkClick r:id="rId5"/>
              </a:rPr>
              <a:t>https://www.n2yo.com/api/#positions</a:t>
            </a:r>
            <a:endParaRPr lang="en-IN" sz="1100" dirty="0"/>
          </a:p>
          <a:p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29148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4A87-DA88-A4E8-CBD3-C257A5BE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Satellite Orbit Tracks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E7BBA-C6CB-E10B-8F59-DBBEAD72E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4"/>
          <a:stretch/>
        </p:blipFill>
        <p:spPr>
          <a:xfrm>
            <a:off x="1097280" y="1690688"/>
            <a:ext cx="10256520" cy="4689791"/>
          </a:xfrm>
        </p:spPr>
      </p:pic>
    </p:spTree>
    <p:extLst>
      <p:ext uri="{BB962C8B-B14F-4D97-AF65-F5344CB8AC3E}">
        <p14:creationId xmlns:p14="http://schemas.microsoft.com/office/powerpoint/2010/main" val="144972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155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Office Theme</vt:lpstr>
      <vt:lpstr>QGIS</vt:lpstr>
      <vt:lpstr>Adding Google maps to QGIS</vt:lpstr>
      <vt:lpstr>Polygon shape Creation</vt:lpstr>
      <vt:lpstr>Saving the Polygon</vt:lpstr>
      <vt:lpstr>Other formats to save Polygon </vt:lpstr>
      <vt:lpstr>Adding Satellite Orbit Tracking To QGIS</vt:lpstr>
      <vt:lpstr>N2YO.COM API</vt:lpstr>
      <vt:lpstr>Multiple Satellite Orbit Tracks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Harsha Bachu</dc:creator>
  <cp:lastModifiedBy>Krishna Kulkarni</cp:lastModifiedBy>
  <cp:revision>6</cp:revision>
  <dcterms:created xsi:type="dcterms:W3CDTF">2022-12-06T14:12:04Z</dcterms:created>
  <dcterms:modified xsi:type="dcterms:W3CDTF">2022-12-12T15:15:35Z</dcterms:modified>
</cp:coreProperties>
</file>